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mp4" ContentType="video/unknown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340" r:id="rId2"/>
    <p:sldId id="337" r:id="rId3"/>
    <p:sldId id="338" r:id="rId4"/>
    <p:sldId id="33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6735" autoAdjust="0"/>
  </p:normalViewPr>
  <p:slideViewPr>
    <p:cSldViewPr snapToGrid="0" snapToObjects="1">
      <p:cViewPr varScale="1">
        <p:scale>
          <a:sx n="94" d="100"/>
          <a:sy n="94" d="100"/>
        </p:scale>
        <p:origin x="-108" y="-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2BAFB6-74E2-A54A-A262-A62966992A28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AE27BD-2092-FA4B-B15F-8F19331AC41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4798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A094-5445-1443-BFE7-9AC1C3CF95C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3CB1-E3A2-0B48-8604-9EEBA18EA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989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A094-5445-1443-BFE7-9AC1C3CF95C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3CB1-E3A2-0B48-8604-9EEBA18EA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9351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A094-5445-1443-BFE7-9AC1C3CF95C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3CB1-E3A2-0B48-8604-9EEBA18EA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80696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A094-5445-1443-BFE7-9AC1C3CF95C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3CB1-E3A2-0B48-8604-9EEBA18EA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8162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A094-5445-1443-BFE7-9AC1C3CF95C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3CB1-E3A2-0B48-8604-9EEBA18EA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6050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A094-5445-1443-BFE7-9AC1C3CF95C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3CB1-E3A2-0B48-8604-9EEBA18EA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7618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A094-5445-1443-BFE7-9AC1C3CF95C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3CB1-E3A2-0B48-8604-9EEBA18EA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9835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A094-5445-1443-BFE7-9AC1C3CF95C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3CB1-E3A2-0B48-8604-9EEBA18EA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14990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A094-5445-1443-BFE7-9AC1C3CF95C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3CB1-E3A2-0B48-8604-9EEBA18EA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19959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A094-5445-1443-BFE7-9AC1C3CF95C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3CB1-E3A2-0B48-8604-9EEBA18EA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10213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7A094-5445-1443-BFE7-9AC1C3CF95C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0F3CB1-E3A2-0B48-8604-9EEBA18EA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533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31221"/>
            <a:ext cx="9144000" cy="8366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noProof="0" smtClean="0"/>
              <a:t>Click to edit Master title style</a:t>
            </a:r>
            <a:endParaRPr lang="de-DE" noProof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noProof="0" smtClean="0"/>
              <a:t>Click to edit Master text styles</a:t>
            </a:r>
          </a:p>
          <a:p>
            <a:pPr lvl="1"/>
            <a:r>
              <a:rPr lang="de-DE" noProof="0" smtClean="0"/>
              <a:t>Second level</a:t>
            </a:r>
          </a:p>
          <a:p>
            <a:pPr lvl="2"/>
            <a:r>
              <a:rPr lang="de-DE" noProof="0" smtClean="0"/>
              <a:t>Third level</a:t>
            </a:r>
          </a:p>
          <a:p>
            <a:pPr lvl="3"/>
            <a:r>
              <a:rPr lang="de-DE" noProof="0" smtClean="0"/>
              <a:t>Fourth level</a:t>
            </a:r>
          </a:p>
          <a:p>
            <a:pPr lvl="4"/>
            <a:r>
              <a:rPr lang="de-DE" noProof="0" smtClean="0"/>
              <a:t>Fifth level</a:t>
            </a:r>
            <a:endParaRPr lang="de-DE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7A094-5445-1443-BFE7-9AC1C3CF95C0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0F3CB1-E3A2-0B48-8604-9EEBA18EA1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1255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2" descr="http://neurovision.berkeley.edu/images/kd218r04.02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5370" y="825850"/>
            <a:ext cx="5346324" cy="53463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21622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neurovision.berkeley.edu/images/kd458r13.01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7331" y="1019575"/>
            <a:ext cx="4207198" cy="42072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2343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neurovision.berkeley.edu/images/bk318r03.03e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0726" y="1128068"/>
            <a:ext cx="4180936" cy="41809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4563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k326r21.02e">
            <a:hlinkClick r:id="" action="ppaction://media"/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2657955" y="1429720"/>
            <a:ext cx="3959817" cy="39598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602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6" dur="1" fill="hold"/>
                                        <p:tgtEl>
                                          <p:spTgt spid="2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2"/>
                </p:tgtEl>
              </p:cMediaNode>
            </p:vide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4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Stanford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Valerio Mante</dc:creator>
  <cp:lastModifiedBy>Daniel Ch. Kiper (dkiper)</cp:lastModifiedBy>
  <cp:revision>112</cp:revision>
  <dcterms:created xsi:type="dcterms:W3CDTF">2015-03-19T09:42:36Z</dcterms:created>
  <dcterms:modified xsi:type="dcterms:W3CDTF">2017-05-23T07:29:43Z</dcterms:modified>
</cp:coreProperties>
</file>